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92B4FE8F-0EF3-454C-978B-1E3B95167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6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BE31F0E4-BAD1-410E-80BD-A9A4A260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1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76C438-5FAA-4E94-8696-E221C14D2491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806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63D6-30D8-43B8-88B4-139005DF06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5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0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1965B-5D57-4EB4-B179-90D37EEE20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9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ECE7E-58BF-4846-B6FB-B19A244F70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1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6547-7DBB-4B36-86D7-DC2E685FB44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57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81BC-9FFF-4A24-A157-7F853577D3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DD72D-148B-4B4E-A0A8-6C4C12E8B5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949F-AECB-4292-9795-FB301FD5A2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576EF-7771-405F-830D-D4906BE1809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6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1039" y="2347913"/>
            <a:ext cx="8631237" cy="437991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800" b="1" dirty="0">
                <a:latin typeface="Arial" charset="0"/>
                <a:ea typeface="ＭＳ Ｐゴシック" pitchFamily="50" charset="-128"/>
              </a:rPr>
              <a:t>Companies, etc. in a relation of conflict of interest requiring disclosure in relation to the presentation:</a:t>
            </a:r>
            <a:endParaRPr lang="en-US" altLang="ja-JP" sz="1000" b="1" dirty="0">
              <a:latin typeface="Arial" charset="0"/>
              <a:ea typeface="ＭＳ Ｐゴシック" pitchFamily="50" charset="-128"/>
            </a:endParaRP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1. Advisor:				PPP Pharmaceutical Industries	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5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2. Stock ownership/capital gain:		QQQ Pharmaceuticals	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3. Patent royalties:			RRR Pharmaceutical Industries	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4. Honoraria:				SSS Pharmaceuticals, TTT </a:t>
            </a:r>
            <a:r>
              <a:rPr lang="en-US" altLang="ja-JP" sz="1600" b="1" dirty="0" err="1">
                <a:latin typeface="Arial" charset="0"/>
                <a:ea typeface="ＭＳ Ｐゴシック" pitchFamily="50" charset="-128"/>
              </a:rPr>
              <a:t>Pharma</a:t>
            </a:r>
            <a:endParaRPr lang="en-US" altLang="ja-JP" sz="1600" b="1" dirty="0">
              <a:latin typeface="Arial" charset="0"/>
              <a:ea typeface="ＭＳ Ｐゴシック" pitchFamily="50" charset="-128"/>
            </a:endParaRP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5. Writing fees:			UUU Pharmaceutical Industries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6. Grants for commissioned/joint research:	VVV Pharmaceuticals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7. Scholarship grants: 			XXX Pharmaceuticals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8. Endowed chair:			YYY Pharmaceuticals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9. Gifts or other forms of compensation:	ZZZ</a:t>
            </a:r>
            <a:r>
              <a:rPr lang="ja-JP" altLang="en-US" sz="1600" b="1" dirty="0"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Pharmaceutical Industries</a:t>
            </a:r>
          </a:p>
          <a:p>
            <a:pPr marL="400050" lvl="1" indent="0">
              <a:lnSpc>
                <a:spcPct val="50000"/>
              </a:lnSpc>
              <a:buNone/>
              <a:defRPr/>
            </a:pPr>
            <a:r>
              <a:rPr lang="en-US" altLang="ja-JP" sz="1600" b="1" dirty="0">
                <a:latin typeface="Arial" charset="0"/>
                <a:ea typeface="ＭＳ Ｐゴシック" pitchFamily="50" charset="-128"/>
              </a:rPr>
              <a:t>					  </a:t>
            </a:r>
            <a:r>
              <a:rPr lang="en-US" altLang="ja-JP" sz="1000" b="1" dirty="0">
                <a:latin typeface="Arial" charset="0"/>
                <a:ea typeface="ＭＳ Ｐゴシック" pitchFamily="50" charset="-128"/>
              </a:rPr>
              <a:t>(*Indicate "None" if not applicable.)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ja-JP" sz="1800" b="1" dirty="0">
              <a:latin typeface="Arial" charset="0"/>
              <a:ea typeface="ＭＳ Ｐゴシック" pitchFamily="50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ja-JP" sz="2000" b="1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238" y="613776"/>
            <a:ext cx="7772400" cy="1672225"/>
          </a:xfr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 Biliary Association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(JBA)</a:t>
            </a:r>
            <a:b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Disclosure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000" b="1" i="1" dirty="0">
                <a:ea typeface="ＭＳ Ｐゴシック" panose="020B0600070205080204" pitchFamily="50" charset="-128"/>
              </a:rPr>
              <a:t>Name of Lead Presenter: ___________________</a:t>
            </a:r>
          </a:p>
        </p:txBody>
      </p:sp>
      <p:sp>
        <p:nvSpPr>
          <p:cNvPr id="6148" name="正方形/長方形 3"/>
          <p:cNvSpPr>
            <a:spLocks noChangeArrowheads="1"/>
          </p:cNvSpPr>
          <p:nvPr/>
        </p:nvSpPr>
        <p:spPr bwMode="auto">
          <a:xfrm>
            <a:off x="1604963" y="27987"/>
            <a:ext cx="887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latin typeface="+mn-lt"/>
                <a:ea typeface="HGP創英角ｺﾞｼｯｸUB" panose="020B0900000000000000" pitchFamily="50" charset="-128"/>
              </a:rPr>
              <a:t>Pattern 1A: There is a state of conflict of interest requiring disclosure</a:t>
            </a:r>
            <a:endParaRPr kumimoji="0" lang="ja-JP" altLang="en-US" sz="1800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6149" name="正方形/長方形 4"/>
          <p:cNvSpPr>
            <a:spLocks noChangeArrowheads="1"/>
          </p:cNvSpPr>
          <p:nvPr/>
        </p:nvSpPr>
        <p:spPr bwMode="auto">
          <a:xfrm>
            <a:off x="1636713" y="475990"/>
            <a:ext cx="8945562" cy="6251836"/>
          </a:xfrm>
          <a:prstGeom prst="rect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68385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43</Words>
  <Application>Microsoft Office PowerPoint</Application>
  <PresentationFormat>ワイド画面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Japan Biliary Association (JBA) COI Disclosure　  Name of Lead Presenter: ___________________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上野　展子(JCD)</cp:lastModifiedBy>
  <cp:revision>100</cp:revision>
  <dcterms:created xsi:type="dcterms:W3CDTF">2000-09-04T17:39:07Z</dcterms:created>
  <dcterms:modified xsi:type="dcterms:W3CDTF">2020-07-15T02:24:46Z</dcterms:modified>
</cp:coreProperties>
</file>